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0"/>
  </p:notesMasterIdLst>
  <p:sldIdLst>
    <p:sldId id="256" r:id="rId2"/>
    <p:sldId id="257" r:id="rId3"/>
    <p:sldId id="284" r:id="rId4"/>
    <p:sldId id="285" r:id="rId5"/>
    <p:sldId id="269" r:id="rId6"/>
    <p:sldId id="274" r:id="rId7"/>
    <p:sldId id="270" r:id="rId8"/>
    <p:sldId id="271" r:id="rId9"/>
    <p:sldId id="273" r:id="rId10"/>
    <p:sldId id="278" r:id="rId11"/>
    <p:sldId id="275" r:id="rId12"/>
    <p:sldId id="272" r:id="rId13"/>
    <p:sldId id="276" r:id="rId14"/>
    <p:sldId id="277" r:id="rId15"/>
    <p:sldId id="279" r:id="rId16"/>
    <p:sldId id="280" r:id="rId17"/>
    <p:sldId id="283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10" autoAdjust="0"/>
  </p:normalViewPr>
  <p:slideViewPr>
    <p:cSldViewPr snapToGrid="0" snapToObjects="1">
      <p:cViewPr varScale="1">
        <p:scale>
          <a:sx n="89" d="100"/>
          <a:sy n="89" d="100"/>
        </p:scale>
        <p:origin x="-1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10/15/13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413" y="2108450"/>
            <a:ext cx="7621221" cy="47495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bretonne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76024" y="5356879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salle de séjour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4159" b="14159"/>
          <a:stretch>
            <a:fillRect/>
          </a:stretch>
        </p:blipFill>
        <p:spPr>
          <a:xfrm>
            <a:off x="-1" y="1149802"/>
            <a:ext cx="9134957" cy="4911267"/>
          </a:xfrm>
        </p:spPr>
      </p:pic>
    </p:spTree>
    <p:extLst>
      <p:ext uri="{BB962C8B-B14F-4D97-AF65-F5344CB8AC3E}">
        <p14:creationId xmlns:p14="http://schemas.microsoft.com/office/powerpoint/2010/main" val="3056786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premier étage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2781" b="12781"/>
          <a:stretch>
            <a:fillRect/>
          </a:stretch>
        </p:blipFill>
        <p:spPr>
          <a:xfrm>
            <a:off x="-1" y="1200101"/>
            <a:ext cx="9134957" cy="4911267"/>
          </a:xfrm>
        </p:spPr>
      </p:pic>
    </p:spTree>
    <p:extLst>
      <p:ext uri="{BB962C8B-B14F-4D97-AF65-F5344CB8AC3E}">
        <p14:creationId xmlns:p14="http://schemas.microsoft.com/office/powerpoint/2010/main" val="1098738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chambre de Van Gogh à Arles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6135" b="16135"/>
          <a:stretch>
            <a:fillRect/>
          </a:stretch>
        </p:blipFill>
        <p:spPr>
          <a:xfrm>
            <a:off x="-1" y="987551"/>
            <a:ext cx="9179463" cy="4935195"/>
          </a:xfrm>
        </p:spPr>
      </p:pic>
    </p:spTree>
    <p:extLst>
      <p:ext uri="{BB962C8B-B14F-4D97-AF65-F5344CB8AC3E}">
        <p14:creationId xmlns:p14="http://schemas.microsoft.com/office/powerpoint/2010/main" val="3065375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salle de bains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9679" b="9679"/>
          <a:stretch>
            <a:fillRect/>
          </a:stretch>
        </p:blipFill>
        <p:spPr>
          <a:xfrm>
            <a:off x="0" y="1187527"/>
            <a:ext cx="9158344" cy="4923841"/>
          </a:xfrm>
        </p:spPr>
      </p:pic>
    </p:spTree>
    <p:extLst>
      <p:ext uri="{BB962C8B-B14F-4D97-AF65-F5344CB8AC3E}">
        <p14:creationId xmlns:p14="http://schemas.microsoft.com/office/powerpoint/2010/main" val="225496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4168"/>
          </a:xfrm>
        </p:spPr>
        <p:txBody>
          <a:bodyPr>
            <a:normAutofit fontScale="90000"/>
          </a:bodyPr>
          <a:lstStyle/>
          <a:p>
            <a:pPr algn="r"/>
            <a:r>
              <a:rPr lang="fr-FR" dirty="0" smtClean="0"/>
              <a:t>les toilettes /</a:t>
            </a:r>
            <a:br>
              <a:rPr lang="fr-FR" dirty="0" smtClean="0"/>
            </a:br>
            <a:r>
              <a:rPr lang="fr-FR" dirty="0" smtClean="0"/>
              <a:t>les W.C.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03" y="0"/>
            <a:ext cx="5145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34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grenier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6991" b="6991"/>
          <a:stretch>
            <a:fillRect/>
          </a:stretch>
        </p:blipFill>
        <p:spPr>
          <a:xfrm>
            <a:off x="0" y="1149802"/>
            <a:ext cx="9181736" cy="4936417"/>
          </a:xfrm>
        </p:spPr>
      </p:pic>
    </p:spTree>
    <p:extLst>
      <p:ext uri="{BB962C8B-B14F-4D97-AF65-F5344CB8AC3E}">
        <p14:creationId xmlns:p14="http://schemas.microsoft.com/office/powerpoint/2010/main" val="2869488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sous-sol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9701" b="9701"/>
          <a:stretch>
            <a:fillRect/>
          </a:stretch>
        </p:blipFill>
        <p:spPr>
          <a:xfrm>
            <a:off x="0" y="1250401"/>
            <a:ext cx="9158346" cy="4923842"/>
          </a:xfrm>
        </p:spPr>
      </p:pic>
    </p:spTree>
    <p:extLst>
      <p:ext uri="{BB962C8B-B14F-4D97-AF65-F5344CB8AC3E}">
        <p14:creationId xmlns:p14="http://schemas.microsoft.com/office/powerpoint/2010/main" val="4108083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cave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4159" b="14159"/>
          <a:stretch>
            <a:fillRect/>
          </a:stretch>
        </p:blipFill>
        <p:spPr>
          <a:xfrm>
            <a:off x="0" y="1124654"/>
            <a:ext cx="9181734" cy="4936416"/>
          </a:xfrm>
        </p:spPr>
      </p:pic>
    </p:spTree>
    <p:extLst>
      <p:ext uri="{BB962C8B-B14F-4D97-AF65-F5344CB8AC3E}">
        <p14:creationId xmlns:p14="http://schemas.microsoft.com/office/powerpoint/2010/main" val="208195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garage</a:t>
            </a:r>
            <a:endParaRPr lang="fr-F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1969" b="11969"/>
          <a:stretch>
            <a:fillRect/>
          </a:stretch>
        </p:blipFill>
        <p:spPr>
          <a:xfrm>
            <a:off x="113151" y="1225252"/>
            <a:ext cx="8947842" cy="4810668"/>
          </a:xfrm>
        </p:spPr>
      </p:pic>
      <p:sp>
        <p:nvSpPr>
          <p:cNvPr id="7" name="Left Arrow 6"/>
          <p:cNvSpPr/>
          <p:nvPr/>
        </p:nvSpPr>
        <p:spPr>
          <a:xfrm rot="20804812">
            <a:off x="2563232" y="3999660"/>
            <a:ext cx="1898582" cy="72934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041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Thème de l’unité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La vie contemporaine</a:t>
            </a:r>
          </a:p>
          <a:p>
            <a:pPr lvl="1"/>
            <a:r>
              <a:rPr lang="fr-FR" dirty="0" smtClean="0"/>
              <a:t>le logement</a:t>
            </a:r>
            <a:endParaRPr lang="fr-FR" dirty="0"/>
          </a:p>
          <a:p>
            <a:r>
              <a:rPr lang="fr-FR" sz="2400" dirty="0"/>
              <a:t>How do </a:t>
            </a:r>
            <a:r>
              <a:rPr lang="fr-FR" sz="2400" dirty="0" err="1"/>
              <a:t>societies</a:t>
            </a:r>
            <a:r>
              <a:rPr lang="fr-FR" sz="2400" dirty="0"/>
              <a:t> and </a:t>
            </a:r>
            <a:r>
              <a:rPr lang="fr-FR" sz="2400" dirty="0" err="1"/>
              <a:t>individuals</a:t>
            </a:r>
            <a:r>
              <a:rPr lang="fr-FR" sz="2400" dirty="0"/>
              <a:t> </a:t>
            </a:r>
            <a:r>
              <a:rPr lang="fr-FR" sz="2400" dirty="0" err="1"/>
              <a:t>define</a:t>
            </a:r>
            <a:r>
              <a:rPr lang="fr-FR" sz="2400" dirty="0"/>
              <a:t> </a:t>
            </a:r>
            <a:r>
              <a:rPr lang="fr-FR" sz="2400" dirty="0" err="1"/>
              <a:t>quality</a:t>
            </a:r>
            <a:r>
              <a:rPr lang="fr-FR" sz="2400" dirty="0"/>
              <a:t> of life? </a:t>
            </a:r>
          </a:p>
          <a:p>
            <a:r>
              <a:rPr lang="fr-FR" sz="2400" dirty="0"/>
              <a:t>How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contemporary</a:t>
            </a:r>
            <a:r>
              <a:rPr lang="fr-FR" sz="2400" dirty="0"/>
              <a:t> life </a:t>
            </a:r>
            <a:r>
              <a:rPr lang="fr-FR" sz="2400" dirty="0" err="1"/>
              <a:t>influenced</a:t>
            </a:r>
            <a:r>
              <a:rPr lang="fr-FR" sz="2400" dirty="0"/>
              <a:t> by cultural </a:t>
            </a:r>
            <a:r>
              <a:rPr lang="fr-FR" sz="2400" dirty="0" err="1"/>
              <a:t>products</a:t>
            </a:r>
            <a:r>
              <a:rPr lang="fr-FR" sz="2400" dirty="0"/>
              <a:t>, practices, and perspectives? </a:t>
            </a:r>
          </a:p>
          <a:p>
            <a:r>
              <a:rPr lang="fr-FR" sz="2400" dirty="0" err="1"/>
              <a:t>What</a:t>
            </a:r>
            <a:r>
              <a:rPr lang="fr-FR" sz="2400" dirty="0"/>
              <a:t> are the challenges of </a:t>
            </a:r>
            <a:r>
              <a:rPr lang="fr-FR" sz="2400" dirty="0" err="1"/>
              <a:t>contemporary</a:t>
            </a:r>
            <a:r>
              <a:rPr lang="fr-FR" sz="2400" dirty="0"/>
              <a:t> life?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654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En travaillant avec votre partenaire, correspondez les noms des parties de la maison donn</a:t>
            </a:r>
            <a:r>
              <a:rPr lang="fr-FR" dirty="0" smtClean="0"/>
              <a:t>és </a:t>
            </a:r>
            <a:r>
              <a:rPr lang="fr-FR" dirty="0" smtClean="0"/>
              <a:t>avec leur image appropri</a:t>
            </a:r>
            <a:r>
              <a:rPr lang="fr-FR" dirty="0" smtClean="0"/>
              <a:t>ée.</a:t>
            </a:r>
            <a:endParaRPr lang="fr-FR" sz="24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6244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vocabulaire – les pi</a:t>
            </a:r>
            <a:r>
              <a:rPr lang="fr-FR" dirty="0" smtClean="0"/>
              <a:t>èces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la cave</a:t>
            </a:r>
            <a:endParaRPr lang="en-US" sz="3200" dirty="0"/>
          </a:p>
          <a:p>
            <a:r>
              <a:rPr lang="fr-FR" sz="3200" dirty="0"/>
              <a:t>la </a:t>
            </a:r>
            <a:r>
              <a:rPr lang="fr-FR" sz="3200" dirty="0" smtClean="0"/>
              <a:t>chambre</a:t>
            </a:r>
            <a:endParaRPr lang="en-US" sz="3200" dirty="0"/>
          </a:p>
          <a:p>
            <a:r>
              <a:rPr lang="fr-FR" sz="3200" dirty="0"/>
              <a:t>la cuisine</a:t>
            </a:r>
            <a:endParaRPr lang="en-US" sz="3200" dirty="0"/>
          </a:p>
          <a:p>
            <a:r>
              <a:rPr lang="fr-FR" sz="3200" dirty="0"/>
              <a:t>le garage</a:t>
            </a:r>
            <a:endParaRPr lang="en-US" sz="3200" dirty="0"/>
          </a:p>
          <a:p>
            <a:r>
              <a:rPr lang="fr-FR" sz="3200" dirty="0"/>
              <a:t>le grenier</a:t>
            </a:r>
            <a:endParaRPr lang="en-US" sz="3200" dirty="0"/>
          </a:p>
          <a:p>
            <a:r>
              <a:rPr lang="fr-FR" sz="3200" dirty="0"/>
              <a:t>la pièce</a:t>
            </a:r>
            <a:endParaRPr lang="en-US" sz="3200" dirty="0"/>
          </a:p>
          <a:p>
            <a:r>
              <a:rPr lang="fr-FR" sz="3200" dirty="0"/>
              <a:t>le premier étage</a:t>
            </a:r>
            <a:endParaRPr lang="en-US" sz="3200" dirty="0"/>
          </a:p>
          <a:p>
            <a:pPr lvl="1"/>
            <a:endParaRPr lang="fr-FR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le rez-de-chaussée</a:t>
            </a:r>
            <a:endParaRPr lang="en-US" sz="3200" dirty="0"/>
          </a:p>
          <a:p>
            <a:r>
              <a:rPr lang="fr-FR" sz="3200" dirty="0"/>
              <a:t>la salle à manger</a:t>
            </a:r>
            <a:endParaRPr lang="en-US" sz="3200" dirty="0"/>
          </a:p>
          <a:p>
            <a:r>
              <a:rPr lang="fr-FR" sz="3200" dirty="0"/>
              <a:t>la salle de bains</a:t>
            </a:r>
            <a:endParaRPr lang="en-US" sz="3200" dirty="0"/>
          </a:p>
          <a:p>
            <a:r>
              <a:rPr lang="fr-FR" sz="3200" dirty="0"/>
              <a:t>la salle de séjour</a:t>
            </a:r>
            <a:endParaRPr lang="en-US" sz="3200" dirty="0"/>
          </a:p>
          <a:p>
            <a:r>
              <a:rPr lang="fr-FR" sz="3200" dirty="0"/>
              <a:t>le salon</a:t>
            </a:r>
            <a:endParaRPr lang="en-US" sz="3200" dirty="0"/>
          </a:p>
          <a:p>
            <a:r>
              <a:rPr lang="fr-FR" sz="3200" dirty="0"/>
              <a:t>le sous-sol</a:t>
            </a:r>
            <a:endParaRPr lang="en-US" sz="3200" dirty="0"/>
          </a:p>
          <a:p>
            <a:r>
              <a:rPr lang="fr-FR" sz="3200" dirty="0"/>
              <a:t>les toilettes / W.C.</a:t>
            </a:r>
            <a:endParaRPr lang="en-US" sz="3200" dirty="0"/>
          </a:p>
          <a:p>
            <a:endParaRPr lang="fr-FR" sz="3200" dirty="0"/>
          </a:p>
        </p:txBody>
      </p:sp>
      <p:sp>
        <p:nvSpPr>
          <p:cNvPr id="5" name="TextBox 4"/>
          <p:cNvSpPr txBox="1"/>
          <p:nvPr/>
        </p:nvSpPr>
        <p:spPr>
          <a:xfrm rot="20582726">
            <a:off x="1390627" y="2823840"/>
            <a:ext cx="6498822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solidFill>
                  <a:srgbClr val="FF0000"/>
                </a:solidFill>
              </a:rPr>
              <a:t>V</a:t>
            </a:r>
            <a:r>
              <a:rPr lang="fr-FR" sz="7200" b="1" dirty="0" smtClean="0">
                <a:solidFill>
                  <a:srgbClr val="FF0000"/>
                </a:solidFill>
              </a:rPr>
              <a:t>ÉRIFIONS!</a:t>
            </a:r>
            <a:endParaRPr lang="fr-F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6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rez-de-chaussée</a:t>
            </a:r>
            <a:endParaRPr lang="fr-F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1477" b="11477"/>
          <a:stretch>
            <a:fillRect/>
          </a:stretch>
        </p:blipFill>
        <p:spPr>
          <a:xfrm>
            <a:off x="0" y="1112078"/>
            <a:ext cx="9158346" cy="4923842"/>
          </a:xfrm>
        </p:spPr>
      </p:pic>
    </p:spTree>
    <p:extLst>
      <p:ext uri="{BB962C8B-B14F-4D97-AF65-F5344CB8AC3E}">
        <p14:creationId xmlns:p14="http://schemas.microsoft.com/office/powerpoint/2010/main" val="3401026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pièce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50000" b="-14856"/>
          <a:stretch/>
        </p:blipFill>
        <p:spPr>
          <a:xfrm>
            <a:off x="301752" y="1527048"/>
            <a:ext cx="8503920" cy="4572000"/>
          </a:xfrm>
        </p:spPr>
      </p:pic>
      <p:sp>
        <p:nvSpPr>
          <p:cNvPr id="5" name="Right Arrow 4"/>
          <p:cNvSpPr/>
          <p:nvPr/>
        </p:nvSpPr>
        <p:spPr>
          <a:xfrm rot="1981487">
            <a:off x="1451549" y="2101432"/>
            <a:ext cx="3114781" cy="98268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830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cuisine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5283" b="15283"/>
          <a:stretch>
            <a:fillRect/>
          </a:stretch>
        </p:blipFill>
        <p:spPr>
          <a:xfrm>
            <a:off x="100576" y="1237827"/>
            <a:ext cx="8994621" cy="4835818"/>
          </a:xfrm>
        </p:spPr>
      </p:pic>
    </p:spTree>
    <p:extLst>
      <p:ext uri="{BB962C8B-B14F-4D97-AF65-F5344CB8AC3E}">
        <p14:creationId xmlns:p14="http://schemas.microsoft.com/office/powerpoint/2010/main" val="1839138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salle à manger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84479"/>
            <a:ext cx="7908674" cy="593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22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salon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9482" b="9482"/>
          <a:stretch>
            <a:fillRect/>
          </a:stretch>
        </p:blipFill>
        <p:spPr>
          <a:xfrm>
            <a:off x="0" y="1099503"/>
            <a:ext cx="9158344" cy="4923841"/>
          </a:xfrm>
        </p:spPr>
      </p:pic>
    </p:spTree>
    <p:extLst>
      <p:ext uri="{BB962C8B-B14F-4D97-AF65-F5344CB8AC3E}">
        <p14:creationId xmlns:p14="http://schemas.microsoft.com/office/powerpoint/2010/main" val="1491810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93</TotalTime>
  <Words>169</Words>
  <Application>Microsoft Macintosh PowerPoint</Application>
  <PresentationFormat>On-screen Show (4:3)</PresentationFormat>
  <Paragraphs>41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Civic</vt:lpstr>
      <vt:lpstr>Français 3 – Unité 1 Bienvenue chez toi!</vt:lpstr>
      <vt:lpstr>Thème de l’unité</vt:lpstr>
      <vt:lpstr>Instructions</vt:lpstr>
      <vt:lpstr>le vocabulaire – les pièces</vt:lpstr>
      <vt:lpstr>le rez-de-chaussée</vt:lpstr>
      <vt:lpstr>une pièce</vt:lpstr>
      <vt:lpstr>la cuisine</vt:lpstr>
      <vt:lpstr>la salle à manger</vt:lpstr>
      <vt:lpstr>le salon</vt:lpstr>
      <vt:lpstr>la salle de séjour</vt:lpstr>
      <vt:lpstr>le premier étage</vt:lpstr>
      <vt:lpstr>la chambre de Van Gogh à Arles</vt:lpstr>
      <vt:lpstr>la salle de bains</vt:lpstr>
      <vt:lpstr>les toilettes / les W.C.</vt:lpstr>
      <vt:lpstr>le grenier</vt:lpstr>
      <vt:lpstr>le sous-sol</vt:lpstr>
      <vt:lpstr>la cave</vt:lpstr>
      <vt:lpstr>le garage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10</cp:revision>
  <dcterms:created xsi:type="dcterms:W3CDTF">2013-10-03T23:30:28Z</dcterms:created>
  <dcterms:modified xsi:type="dcterms:W3CDTF">2013-10-15T12:00:23Z</dcterms:modified>
</cp:coreProperties>
</file>